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1" autoAdjust="0"/>
    <p:restoredTop sz="94660"/>
  </p:normalViewPr>
  <p:slideViewPr>
    <p:cSldViewPr>
      <p:cViewPr varScale="1">
        <p:scale>
          <a:sx n="65" d="100"/>
          <a:sy n="65" d="100"/>
        </p:scale>
        <p:origin x="-137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94F53E-C2BA-4E06-A7B0-BF61A4D4086C}" type="datetimeFigureOut">
              <a:rPr lang="tr-TR" smtClean="0"/>
              <a:t>12.03.2017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0E0D32-21E1-4362-A10A-6B684AAB954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37"/>
            <a:ext cx="9180512" cy="670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5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Uyumu sağlayın; </a:t>
            </a:r>
            <a:r>
              <a:rPr lang="tr-TR" dirty="0" err="1" smtClean="0"/>
              <a:t>mentinin</a:t>
            </a:r>
            <a:r>
              <a:rPr lang="tr-TR" dirty="0" smtClean="0"/>
              <a:t> hedeflerini kabul edip onaylayın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Mentinin</a:t>
            </a:r>
            <a:r>
              <a:rPr lang="tr-TR" dirty="0" smtClean="0"/>
              <a:t> kendi ayakları üzerinde durmasını sağlayın</a:t>
            </a:r>
          </a:p>
          <a:p>
            <a:r>
              <a:rPr lang="tr-TR" dirty="0" smtClean="0"/>
              <a:t> Yardıma ihtiyacınız olduğunda isteyin, her şeyi biliyor gibi davranmayın</a:t>
            </a:r>
          </a:p>
          <a:p>
            <a:r>
              <a:rPr lang="tr-TR" dirty="0" smtClean="0"/>
              <a:t> İltifat edin; samimi bir iltifat için fırsat kollayın</a:t>
            </a:r>
          </a:p>
          <a:p>
            <a:r>
              <a:rPr lang="tr-TR" dirty="0" smtClean="0"/>
              <a:t>Takdir edin</a:t>
            </a:r>
          </a:p>
          <a:p>
            <a:r>
              <a:rPr lang="tr-TR" dirty="0" smtClean="0"/>
              <a:t>Vücut dili ve konuşmada </a:t>
            </a:r>
            <a:r>
              <a:rPr lang="tr-TR" dirty="0" err="1" smtClean="0"/>
              <a:t>menti</a:t>
            </a:r>
            <a:r>
              <a:rPr lang="tr-TR" dirty="0" smtClean="0"/>
              <a:t> ile benzerlik gösterin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Mentinize</a:t>
            </a:r>
            <a:r>
              <a:rPr lang="tr-TR" dirty="0" smtClean="0"/>
              <a:t> tüm dikkatinizi verin; telefonunuzu bir kenara bırakın.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09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Etkili Soru Sorun</a:t>
            </a:r>
          </a:p>
          <a:p>
            <a:r>
              <a:rPr lang="tr-TR" dirty="0" err="1" smtClean="0"/>
              <a:t>Mentinin</a:t>
            </a:r>
            <a:r>
              <a:rPr lang="tr-TR" dirty="0" smtClean="0"/>
              <a:t> konfor alanını zorlayıcı ve cevaplarını kendisinin bulacağı sorular sormak önemlidir. </a:t>
            </a:r>
          </a:p>
          <a:p>
            <a:r>
              <a:rPr lang="tr-TR" dirty="0" smtClean="0"/>
              <a:t>Neyi nasıl sorduğunuz ise sorunuzun </a:t>
            </a:r>
            <a:r>
              <a:rPr lang="tr-TR" dirty="0" err="1" smtClean="0"/>
              <a:t>menti</a:t>
            </a:r>
            <a:r>
              <a:rPr lang="tr-TR" dirty="0" smtClean="0"/>
              <a:t> üzerindeki etkisini belirleyecektir. </a:t>
            </a:r>
          </a:p>
          <a:p>
            <a:r>
              <a:rPr lang="tr-TR" dirty="0" smtClean="0"/>
              <a:t>Pozitif ve açık sorular en uygun soru tipleridir.</a:t>
            </a:r>
          </a:p>
          <a:p>
            <a:r>
              <a:rPr lang="tr-TR" dirty="0" smtClean="0"/>
              <a:t>Negatif sorular cesaret kırıcı olup savunmacı cevaplar getirirken </a:t>
            </a:r>
          </a:p>
          <a:p>
            <a:r>
              <a:rPr lang="tr-TR" dirty="0" smtClean="0"/>
              <a:t>Pozitif sorular motive edici ve destekleyici sorulardır.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412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Mentinin</a:t>
            </a:r>
            <a:r>
              <a:rPr lang="tr-TR" dirty="0" smtClean="0"/>
              <a:t> çeşitli şekillerde yanıtlayabileceği «ne, nerede, nasıl» gibi açık uçlu sorular kullanmak daha uygundur.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: Bu geribildirim doğrultusunda nasıl ilerleyeceksin?</a:t>
            </a:r>
          </a:p>
          <a:p>
            <a:r>
              <a:rPr lang="tr-TR" dirty="0" smtClean="0"/>
              <a:t>Odağı daraltan, kısa ve sadece bilgiye veya gerçeğe dayalı «mı, mi» li sorulardan kaçınmak gerekir.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: Projeyi zamanında tamamladın mı?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303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Aktif Dinleyin</a:t>
            </a:r>
          </a:p>
          <a:p>
            <a:r>
              <a:rPr lang="tr-TR" dirty="0" smtClean="0"/>
              <a:t> Seanslarınızı çalışma masanızdan uzakta gerçekleştirin.</a:t>
            </a:r>
          </a:p>
          <a:p>
            <a:r>
              <a:rPr lang="tr-TR" dirty="0" smtClean="0"/>
              <a:t> Seanslar sırasında telefonunuzu yanıtlamayın.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Mentiye</a:t>
            </a:r>
            <a:r>
              <a:rPr lang="tr-TR" dirty="0" smtClean="0"/>
              <a:t> tüm dikkatinizi verin.</a:t>
            </a:r>
          </a:p>
          <a:p>
            <a:r>
              <a:rPr lang="tr-TR" dirty="0" err="1" smtClean="0"/>
              <a:t>Menti</a:t>
            </a:r>
            <a:r>
              <a:rPr lang="tr-TR" dirty="0" smtClean="0"/>
              <a:t> ile tartışmayın veya sözünü kesmeyin.  Ne söylediğini netleştirmek veya anlamak için sorular sorun;</a:t>
            </a:r>
          </a:p>
          <a:p>
            <a:r>
              <a:rPr lang="tr-TR" sz="2900" dirty="0"/>
              <a:t>K</a:t>
            </a:r>
            <a:r>
              <a:rPr lang="tr-TR" sz="2900" dirty="0" smtClean="0"/>
              <a:t>armaşık durumlarda «yani şöyle söylüyorsun...» gibi ifadelerle kendi anladığınızı özetleyin.</a:t>
            </a:r>
          </a:p>
          <a:p>
            <a:r>
              <a:rPr lang="tr-TR" sz="2900" dirty="0" smtClean="0"/>
              <a:t>Dinlediğinizi gösterin (göz kontağı </a:t>
            </a:r>
            <a:r>
              <a:rPr lang="tr-TR" sz="2900" dirty="0" err="1" smtClean="0"/>
              <a:t>vb</a:t>
            </a:r>
            <a:r>
              <a:rPr lang="tr-TR" sz="2900" dirty="0" smtClean="0"/>
              <a:t>); samimi bir ifade ile </a:t>
            </a:r>
            <a:r>
              <a:rPr lang="tr-TR" sz="2900" dirty="0" err="1" smtClean="0"/>
              <a:t>mentiyi</a:t>
            </a:r>
            <a:r>
              <a:rPr lang="tr-TR" sz="2900" dirty="0" smtClean="0"/>
              <a:t> konuşması için teşvik edin</a:t>
            </a:r>
          </a:p>
        </p:txBody>
      </p:sp>
    </p:spTree>
    <p:extLst>
      <p:ext uri="{BB962C8B-B14F-4D97-AF65-F5344CB8AC3E}">
        <p14:creationId xmlns:p14="http://schemas.microsoft.com/office/powerpoint/2010/main" val="159475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900" dirty="0" smtClean="0"/>
              <a:t>Diyalog </a:t>
            </a:r>
            <a:r>
              <a:rPr lang="tr-TR" dirty="0" smtClean="0"/>
              <a:t>sırasında sessiz kalmayı da tercih edin. Daha fazla bilgi almak için oldukça etkili olabilir.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Mentinin</a:t>
            </a:r>
            <a:r>
              <a:rPr lang="tr-TR" dirty="0" smtClean="0"/>
              <a:t> söylediği ve ima ettiği mesajlara dikkat edin.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</a:t>
            </a:r>
            <a:r>
              <a:rPr lang="tr-TR" dirty="0" smtClean="0"/>
              <a:t> tüm </a:t>
            </a:r>
            <a:r>
              <a:rPr lang="tr-TR" dirty="0" err="1" smtClean="0"/>
              <a:t>söyleceklerini</a:t>
            </a:r>
            <a:r>
              <a:rPr lang="tr-TR" dirty="0" smtClean="0"/>
              <a:t> bitirene kadar yargılamada bulunmayın.</a:t>
            </a:r>
          </a:p>
          <a:p>
            <a:r>
              <a:rPr lang="tr-TR" dirty="0" smtClean="0"/>
              <a:t> Seanslar sırasında not alın, bu daha sonrasında geriye dönük özet çıkarmaktan daha kolay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07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Geribildirim alın ve verin</a:t>
            </a:r>
          </a:p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Geribildirim verirken:</a:t>
            </a:r>
          </a:p>
          <a:p>
            <a:r>
              <a:rPr lang="tr-TR" dirty="0" smtClean="0"/>
              <a:t>Belirli bir örneği temel alarak açıklayın</a:t>
            </a:r>
          </a:p>
          <a:p>
            <a:r>
              <a:rPr lang="tr-TR" dirty="0" smtClean="0"/>
              <a:t>Bu davranışın oluşturduğu belirli bir sonucu gösterin</a:t>
            </a:r>
          </a:p>
          <a:p>
            <a:r>
              <a:rPr lang="tr-TR" dirty="0" smtClean="0"/>
              <a:t>Devam etmesi ve değişmesi gereken noktaları net olarak</a:t>
            </a:r>
          </a:p>
          <a:p>
            <a:r>
              <a:rPr lang="tr-TR" dirty="0" smtClean="0"/>
              <a:t>bulun</a:t>
            </a:r>
          </a:p>
        </p:txBody>
      </p:sp>
    </p:spTree>
    <p:extLst>
      <p:ext uri="{BB962C8B-B14F-4D97-AF65-F5344CB8AC3E}">
        <p14:creationId xmlns:p14="http://schemas.microsoft.com/office/powerpoint/2010/main" val="192052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Geribildirim alırken:</a:t>
            </a:r>
          </a:p>
          <a:p>
            <a:r>
              <a:rPr lang="tr-TR" dirty="0" err="1" smtClean="0"/>
              <a:t>Mentinizden</a:t>
            </a:r>
            <a:r>
              <a:rPr lang="tr-TR" dirty="0" smtClean="0"/>
              <a:t> düzenli aralıklarla neler kazandığına dair</a:t>
            </a:r>
          </a:p>
          <a:p>
            <a:r>
              <a:rPr lang="tr-TR" dirty="0" smtClean="0"/>
              <a:t>geribildirim isteyin</a:t>
            </a:r>
          </a:p>
          <a:p>
            <a:r>
              <a:rPr lang="tr-TR" dirty="0" smtClean="0"/>
              <a:t>Yapıcı geribildirim alırken savunmacı bir reaksiyon</a:t>
            </a:r>
          </a:p>
          <a:p>
            <a:r>
              <a:rPr lang="tr-TR" dirty="0" smtClean="0"/>
              <a:t>göstermeyin</a:t>
            </a:r>
          </a:p>
          <a:p>
            <a:r>
              <a:rPr lang="tr-TR" dirty="0" smtClean="0"/>
              <a:t>Nasıl yanıtlayacağınızdan önce, geliştirmeniz gereken noktayı daha net anlamak ve nasıl geliştireceğinize ilişkin daha çok bilgi almak için soru sorun.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774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USTALIK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dirty="0"/>
              <a:t>Sanat tek mükemmel ustalıktır ve ustalık birçok “</a:t>
            </a:r>
            <a:r>
              <a:rPr lang="tr-TR" dirty="0">
                <a:solidFill>
                  <a:srgbClr val="FF0000"/>
                </a:solidFill>
              </a:rPr>
              <a:t>hikâye</a:t>
            </a:r>
            <a:r>
              <a:rPr lang="tr-TR" dirty="0"/>
              <a:t>” barındırır.</a:t>
            </a:r>
          </a:p>
          <a:p>
            <a:endParaRPr lang="tr-TR" dirty="0"/>
          </a:p>
          <a:p>
            <a:r>
              <a:rPr lang="tr-TR" dirty="0" err="1"/>
              <a:t>Jack</a:t>
            </a:r>
            <a:r>
              <a:rPr lang="tr-TR" dirty="0"/>
              <a:t> </a:t>
            </a:r>
            <a:r>
              <a:rPr lang="tr-TR" dirty="0" err="1"/>
              <a:t>London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15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tr-TR" dirty="0"/>
              <a:t>İnsan ilişkileri bir ustalık ister. Ve iyi bir usta ne zaman hangi aleti kullanacağını çok iyi bilir.</a:t>
            </a:r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gencin hata yapmasını önlersen, onun kararlarını da kendi kendine vermesini önlemiş olursun.</a:t>
            </a:r>
          </a:p>
        </p:txBody>
      </p:sp>
    </p:spTree>
    <p:extLst>
      <p:ext uri="{BB962C8B-B14F-4D97-AF65-F5344CB8AC3E}">
        <p14:creationId xmlns:p14="http://schemas.microsoft.com/office/powerpoint/2010/main" val="98826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VE MENTİ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Mentor</a:t>
            </a:r>
            <a:r>
              <a:rPr lang="tr-TR" dirty="0" smtClean="0"/>
              <a:t> ve </a:t>
            </a:r>
            <a:r>
              <a:rPr lang="tr-TR" dirty="0" err="1" smtClean="0"/>
              <a:t>Menti</a:t>
            </a:r>
            <a:r>
              <a:rPr lang="tr-TR" dirty="0" smtClean="0"/>
              <a:t> Tarafından Kaçınılması Gerekenler</a:t>
            </a:r>
          </a:p>
          <a:p>
            <a:r>
              <a:rPr lang="tr-TR" dirty="0" err="1" smtClean="0"/>
              <a:t>Mentorluk</a:t>
            </a:r>
            <a:r>
              <a:rPr lang="tr-TR" dirty="0" smtClean="0"/>
              <a:t> sürecinde paylaşılanları üçüncü kişiyle paylaşmamak,</a:t>
            </a:r>
          </a:p>
          <a:p>
            <a:r>
              <a:rPr lang="tr-TR" dirty="0" smtClean="0"/>
              <a:t>Güveni zedeleyecek davranışlarda bulunmak</a:t>
            </a:r>
          </a:p>
          <a:p>
            <a:r>
              <a:rPr lang="tr-TR" dirty="0" smtClean="0"/>
              <a:t>Görüşmelere mazeret bildirmeden katılmamak, sürekli görüşme tarihlerini ertelemek,</a:t>
            </a:r>
          </a:p>
          <a:p>
            <a:r>
              <a:rPr lang="tr-TR" dirty="0" smtClean="0"/>
              <a:t>Süreç boyunca ilgisiz davranmak,</a:t>
            </a:r>
          </a:p>
          <a:p>
            <a:r>
              <a:rPr lang="tr-TR" dirty="0" smtClean="0"/>
              <a:t>Geribildirimleri kişisel almak</a:t>
            </a:r>
          </a:p>
          <a:p>
            <a:r>
              <a:rPr lang="tr-TR" dirty="0" smtClean="0"/>
              <a:t>Münakaşalara yol açacak tutum ve davranışlar sergilemek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385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Belki de asıl ustalık budur;</a:t>
            </a:r>
          </a:p>
          <a:p>
            <a:pPr marL="0" indent="0">
              <a:buNone/>
            </a:pPr>
            <a:endParaRPr lang="tr-T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zaman acemi olmayı bilmek.</a:t>
            </a:r>
          </a:p>
          <a:p>
            <a:endParaRPr lang="tr-TR" dirty="0"/>
          </a:p>
          <a:p>
            <a:r>
              <a:rPr lang="tr-TR" dirty="0"/>
              <a:t>Turgut Uyar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3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VE MENTİ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Seans</a:t>
            </a:r>
          </a:p>
          <a:p>
            <a:r>
              <a:rPr lang="tr-TR" dirty="0" err="1" smtClean="0"/>
              <a:t>Mentor</a:t>
            </a:r>
            <a:r>
              <a:rPr lang="tr-TR" dirty="0" smtClean="0"/>
              <a:t> ve </a:t>
            </a:r>
            <a:r>
              <a:rPr lang="tr-TR" dirty="0" err="1" smtClean="0"/>
              <a:t>mentinin</a:t>
            </a:r>
            <a:r>
              <a:rPr lang="tr-TR" dirty="0" smtClean="0"/>
              <a:t>;</a:t>
            </a:r>
          </a:p>
          <a:p>
            <a:r>
              <a:rPr lang="tr-TR" dirty="0" smtClean="0"/>
              <a:t>Kariyer geçmişi,</a:t>
            </a:r>
          </a:p>
          <a:p>
            <a:r>
              <a:rPr lang="tr-TR" dirty="0" smtClean="0"/>
              <a:t> Nitelikleri,</a:t>
            </a:r>
          </a:p>
          <a:p>
            <a:r>
              <a:rPr lang="tr-TR" dirty="0" smtClean="0"/>
              <a:t> Deneyimleri</a:t>
            </a:r>
          </a:p>
          <a:p>
            <a:r>
              <a:rPr lang="tr-TR" dirty="0" smtClean="0"/>
              <a:t>Becerileri,</a:t>
            </a:r>
          </a:p>
          <a:p>
            <a:r>
              <a:rPr lang="tr-TR" dirty="0" smtClean="0"/>
              <a:t> İlgi alanları,</a:t>
            </a:r>
          </a:p>
          <a:p>
            <a:r>
              <a:rPr lang="tr-TR" dirty="0" smtClean="0"/>
              <a:t> Yapmaktan en çok zevk aldığı veya hiç hoşlanmadığı şeyler,</a:t>
            </a:r>
          </a:p>
          <a:p>
            <a:r>
              <a:rPr lang="tr-TR" dirty="0" smtClean="0"/>
              <a:t> En büyük başarısı,</a:t>
            </a:r>
          </a:p>
          <a:p>
            <a:r>
              <a:rPr lang="tr-TR" dirty="0" smtClean="0"/>
              <a:t> En büyük başarısızlığı,</a:t>
            </a:r>
          </a:p>
          <a:p>
            <a:r>
              <a:rPr lang="tr-TR" dirty="0"/>
              <a:t> </a:t>
            </a:r>
            <a:r>
              <a:rPr lang="tr-TR" dirty="0" smtClean="0"/>
              <a:t>Başarı anlayışı, konularında bilgi paylaşımı.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293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VE MENTİ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Seans DEVAM</a:t>
            </a:r>
          </a:p>
          <a:p>
            <a:r>
              <a:rPr lang="tr-TR" dirty="0" err="1" smtClean="0"/>
              <a:t>Mentinin</a:t>
            </a:r>
            <a:r>
              <a:rPr lang="tr-TR" dirty="0" smtClean="0"/>
              <a:t> kariyer hedeflerinin belirlenmesi(1-2 sene içerisinde rolünde neyi</a:t>
            </a:r>
          </a:p>
          <a:p>
            <a:r>
              <a:rPr lang="tr-TR" dirty="0" smtClean="0"/>
              <a:t>geliştirmek istiyor? Daha farklı rollere hazırlık için neyi geliştirmek istiyor? Bu</a:t>
            </a:r>
          </a:p>
          <a:p>
            <a:r>
              <a:rPr lang="tr-TR" dirty="0" smtClean="0"/>
              <a:t>hedeflere ulaşma yolundaki fırsat ve zorluklar nelerdir?)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Mentorluk</a:t>
            </a:r>
            <a:r>
              <a:rPr lang="tr-TR" dirty="0" smtClean="0"/>
              <a:t> anlaşmasından beklentilerin konuşulması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Mentorluk</a:t>
            </a:r>
            <a:r>
              <a:rPr lang="tr-TR" dirty="0" smtClean="0"/>
              <a:t> Anlaşması’nın incelenip imzalanması</a:t>
            </a:r>
          </a:p>
          <a:p>
            <a:r>
              <a:rPr lang="tr-TR" dirty="0" err="1" smtClean="0"/>
              <a:t>Mentorluk</a:t>
            </a:r>
            <a:r>
              <a:rPr lang="tr-TR" dirty="0" smtClean="0"/>
              <a:t> Seansları Organizasyon tablosunun tamamlanması (Görüşme</a:t>
            </a:r>
          </a:p>
          <a:p>
            <a:r>
              <a:rPr lang="tr-TR" dirty="0" smtClean="0"/>
              <a:t>tarih, yer ve zamanına karar verilmesi)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714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VE MENTİ OLMAK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ve 3. Seanslar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Mentiyi</a:t>
            </a:r>
            <a:r>
              <a:rPr lang="tr-TR" dirty="0" smtClean="0"/>
              <a:t> motive eden konular neler?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Mentinin</a:t>
            </a:r>
            <a:r>
              <a:rPr lang="tr-TR" dirty="0" smtClean="0"/>
              <a:t> güçlü yönleri, gelişim alanları, fırsat ve tehditlerin analizi (SWOT)</a:t>
            </a:r>
          </a:p>
          <a:p>
            <a:r>
              <a:rPr lang="tr-TR" dirty="0" smtClean="0"/>
              <a:t>Spesifik bir yeteneğin geliştirilmesi</a:t>
            </a:r>
          </a:p>
          <a:p>
            <a:r>
              <a:rPr lang="tr-TR" dirty="0" smtClean="0"/>
              <a:t>İleriye dönük Belirli beceri gelişimi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Menti’nin</a:t>
            </a:r>
            <a:r>
              <a:rPr lang="tr-TR" dirty="0" smtClean="0"/>
              <a:t> görünürlüğü ve destekçi dernekler bünyesinde ağ oluşturma</a:t>
            </a:r>
          </a:p>
          <a:p>
            <a:r>
              <a:rPr lang="tr-TR" dirty="0" smtClean="0"/>
              <a:t> Morali ve bağlılığı etkileyen faktörlerin incelenmesi</a:t>
            </a:r>
          </a:p>
          <a:p>
            <a:r>
              <a:rPr lang="tr-TR" dirty="0" smtClean="0"/>
              <a:t>Planlar ve gelecek yönetimi</a:t>
            </a:r>
          </a:p>
          <a:p>
            <a:r>
              <a:rPr lang="tr-TR" dirty="0" err="1" smtClean="0"/>
              <a:t>Menti’nin</a:t>
            </a:r>
            <a:r>
              <a:rPr lang="tr-TR" dirty="0" smtClean="0"/>
              <a:t> kariyer hedefine ulaşırken karşılaşabileceği engelleri</a:t>
            </a:r>
          </a:p>
          <a:p>
            <a:r>
              <a:rPr lang="tr-TR" dirty="0" smtClean="0"/>
              <a:t>gözden geçirme</a:t>
            </a:r>
          </a:p>
          <a:p>
            <a:r>
              <a:rPr lang="tr-TR" dirty="0" smtClean="0"/>
              <a:t>Kariyer hedefine ulaşırken engelleri aşabilmek adına stratejiler için beyin fırtınası yapma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6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VE MENTİ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53136"/>
          </a:xfrm>
        </p:spPr>
        <p:txBody>
          <a:bodyPr>
            <a:normAutofit fontScale="55000" lnSpcReduction="20000"/>
          </a:bodyPr>
          <a:lstStyle/>
          <a:p>
            <a:r>
              <a:rPr lang="tr-TR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ve 3. Seanslar (devam)</a:t>
            </a:r>
          </a:p>
          <a:p>
            <a:r>
              <a:rPr lang="tr-TR" sz="5600" dirty="0" smtClean="0"/>
              <a:t> Kişisel gelişim planı üzerinde çalışmaya ya da var olan planı  güncelleştirmeye başlanır</a:t>
            </a:r>
          </a:p>
          <a:p>
            <a:pPr marL="0" indent="0">
              <a:buNone/>
            </a:pPr>
            <a:r>
              <a:rPr lang="tr-TR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Kariyer hedeflerini belirlemek</a:t>
            </a:r>
          </a:p>
          <a:p>
            <a:r>
              <a:rPr lang="tr-TR" sz="5600" dirty="0" smtClean="0"/>
              <a:t> Kariyer hedeflerini tanımlama, bu hedeflerin sebepleri ve başarmanın zaman dilimi.</a:t>
            </a:r>
          </a:p>
          <a:p>
            <a:r>
              <a:rPr lang="tr-TR" sz="5600" dirty="0" smtClean="0"/>
              <a:t> Hedefler AKILLICA olmalıdır.(belirli, ölçülebilir, kabul edilmiş, gerçekçi ve zamanı dilimi belirgin)</a:t>
            </a:r>
          </a:p>
        </p:txBody>
      </p:sp>
    </p:spTree>
    <p:extLst>
      <p:ext uri="{BB962C8B-B14F-4D97-AF65-F5344CB8AC3E}">
        <p14:creationId xmlns:p14="http://schemas.microsoft.com/office/powerpoint/2010/main" val="17145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VE MENTİ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Her bir hedef için gerekli olan öncelikli aksiyonları tespit etmek</a:t>
            </a:r>
          </a:p>
          <a:p>
            <a:r>
              <a:rPr lang="tr-TR" sz="5600" dirty="0" err="1" smtClean="0"/>
              <a:t>Menti’nin</a:t>
            </a:r>
            <a:r>
              <a:rPr lang="tr-TR" sz="5600" dirty="0" smtClean="0"/>
              <a:t> kariyer hedeflerine nasıl ulaşacağını görüşmek</a:t>
            </a:r>
          </a:p>
          <a:p>
            <a:r>
              <a:rPr lang="tr-TR" sz="5600" dirty="0" smtClean="0"/>
              <a:t> İnsanların değişiklikten etkilenmelerinin muhtemel olduğunu tanımlamak</a:t>
            </a:r>
          </a:p>
          <a:p>
            <a:r>
              <a:rPr lang="tr-TR" sz="5600" dirty="0" smtClean="0"/>
              <a:t> Başarının nasıl bir şey olacağını görüşmek</a:t>
            </a:r>
          </a:p>
          <a:p>
            <a:r>
              <a:rPr lang="tr-TR" sz="5600" dirty="0" smtClean="0"/>
              <a:t> </a:t>
            </a:r>
            <a:r>
              <a:rPr lang="tr-TR" sz="5600" dirty="0" err="1" smtClean="0"/>
              <a:t>Menti</a:t>
            </a:r>
            <a:r>
              <a:rPr lang="tr-TR" sz="5600" dirty="0" smtClean="0"/>
              <a:t> kariyer hedefine ulaşmaya çalışırken kendine dair hangi profesyonel ve kişisel gelişimlere odaklanmalıdır ?</a:t>
            </a:r>
          </a:p>
          <a:p>
            <a:r>
              <a:rPr lang="tr-TR" sz="5600" dirty="0" smtClean="0"/>
              <a:t> Kariyer hedefine ulaşmak için alınması gereken öncelikli aksiyonları listelemek. Neden ? Hangi öz kaynak?</a:t>
            </a:r>
          </a:p>
          <a:p>
            <a:r>
              <a:rPr lang="tr-TR" sz="5600" dirty="0" smtClean="0"/>
              <a:t>Hedefe ulaşmaya çalışırken çıkabilecek engel ve bariyerleri belirlemek, bu engelleri aşabilmek için stratejileri belirlemek</a:t>
            </a:r>
          </a:p>
          <a:p>
            <a:r>
              <a:rPr lang="tr-TR" sz="5600" dirty="0" smtClean="0"/>
              <a:t> </a:t>
            </a:r>
            <a:r>
              <a:rPr lang="tr-TR" sz="5600" dirty="0" err="1" smtClean="0"/>
              <a:t>Menti’ye</a:t>
            </a:r>
            <a:r>
              <a:rPr lang="tr-TR" sz="5600" dirty="0" smtClean="0"/>
              <a:t> kariyer hedefine ulaşırken kimin yardımcı olabileceğini</a:t>
            </a:r>
          </a:p>
          <a:p>
            <a:r>
              <a:rPr lang="tr-TR" sz="5600" dirty="0" smtClean="0"/>
              <a:t>görüşmek.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65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VE MENTİ OLMAK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556792"/>
            <a:ext cx="8661648" cy="452596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Seans:</a:t>
            </a:r>
          </a:p>
          <a:p>
            <a:r>
              <a:rPr lang="tr-TR" dirty="0" smtClean="0"/>
              <a:t> </a:t>
            </a:r>
            <a:r>
              <a:rPr lang="tr-TR" sz="3100" dirty="0" err="1" smtClean="0"/>
              <a:t>Mentörlük</a:t>
            </a:r>
            <a:r>
              <a:rPr lang="tr-TR" sz="3100" dirty="0" smtClean="0"/>
              <a:t> ilişkisini gözden geçirme</a:t>
            </a:r>
          </a:p>
          <a:p>
            <a:r>
              <a:rPr lang="tr-TR" sz="3100" dirty="0" smtClean="0"/>
              <a:t> </a:t>
            </a:r>
            <a:r>
              <a:rPr lang="tr-TR" sz="3100" dirty="0" err="1" smtClean="0"/>
              <a:t>Menti’nin</a:t>
            </a:r>
            <a:r>
              <a:rPr lang="tr-TR" sz="3100" dirty="0" smtClean="0"/>
              <a:t> </a:t>
            </a:r>
            <a:r>
              <a:rPr lang="tr-TR" sz="3100" dirty="0"/>
              <a:t> </a:t>
            </a:r>
            <a:r>
              <a:rPr lang="tr-TR" sz="3100" dirty="0" smtClean="0"/>
              <a:t>PROGRAM İÇİNDEKİ gelişimini gözden geçirme</a:t>
            </a:r>
          </a:p>
          <a:p>
            <a:r>
              <a:rPr lang="tr-TR" sz="3100" dirty="0" smtClean="0"/>
              <a:t> </a:t>
            </a:r>
            <a:r>
              <a:rPr lang="tr-TR" sz="3100" dirty="0" err="1" smtClean="0"/>
              <a:t>Menti</a:t>
            </a:r>
            <a:r>
              <a:rPr lang="tr-TR" sz="3100" dirty="0" smtClean="0"/>
              <a:t> Gelişim ve hedefler planını başkaları ile görüştü mü ?</a:t>
            </a:r>
          </a:p>
          <a:p>
            <a:r>
              <a:rPr lang="tr-TR" sz="3100" dirty="0" smtClean="0"/>
              <a:t>Aldığı geri bildirim nasıldı?</a:t>
            </a:r>
          </a:p>
          <a:p>
            <a:r>
              <a:rPr lang="tr-TR" sz="3100" dirty="0" smtClean="0"/>
              <a:t> </a:t>
            </a:r>
            <a:r>
              <a:rPr lang="tr-TR" sz="3100" dirty="0" err="1" smtClean="0"/>
              <a:t>Menti’nin</a:t>
            </a:r>
            <a:r>
              <a:rPr lang="tr-TR" sz="3100" dirty="0" smtClean="0"/>
              <a:t> alması gereken sıradaki adımlar nelerdir?</a:t>
            </a:r>
          </a:p>
          <a:p>
            <a:r>
              <a:rPr lang="tr-TR" sz="3100" dirty="0" smtClean="0"/>
              <a:t> </a:t>
            </a:r>
            <a:r>
              <a:rPr lang="tr-TR" sz="3100" dirty="0" err="1" smtClean="0"/>
              <a:t>Mentörlük</a:t>
            </a:r>
            <a:r>
              <a:rPr lang="tr-TR" sz="3100" dirty="0" smtClean="0"/>
              <a:t> ilişkisi sayesinde ortaya çıkan sonuçları değerlendirme, iki tarafın</a:t>
            </a:r>
          </a:p>
          <a:p>
            <a:r>
              <a:rPr lang="tr-TR" sz="3100" dirty="0" smtClean="0"/>
              <a:t>karşılıklı edindiği faydalar paylaşma</a:t>
            </a:r>
          </a:p>
          <a:p>
            <a:r>
              <a:rPr lang="tr-TR" sz="3100" dirty="0" smtClean="0"/>
              <a:t> Ne işe yaradı ?</a:t>
            </a:r>
          </a:p>
          <a:p>
            <a:r>
              <a:rPr lang="tr-TR" sz="3100" dirty="0" smtClean="0"/>
              <a:t> Gelişim için tavsiyeler var mıdır ?</a:t>
            </a:r>
          </a:p>
        </p:txBody>
      </p:sp>
    </p:spTree>
    <p:extLst>
      <p:ext uri="{BB962C8B-B14F-4D97-AF65-F5344CB8AC3E}">
        <p14:creationId xmlns:p14="http://schemas.microsoft.com/office/powerpoint/2010/main" val="39055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VE MENTİ OLMAK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Seans devam </a:t>
            </a:r>
          </a:p>
          <a:p>
            <a:r>
              <a:rPr lang="tr-TR" dirty="0" smtClean="0"/>
              <a:t>İki taraf da </a:t>
            </a:r>
            <a:r>
              <a:rPr lang="tr-TR" dirty="0" err="1" smtClean="0"/>
              <a:t>mentörlük</a:t>
            </a:r>
            <a:r>
              <a:rPr lang="tr-TR" dirty="0" smtClean="0"/>
              <a:t> ilişkisini şuanda bitirme taraftarı mı?</a:t>
            </a:r>
          </a:p>
          <a:p>
            <a:r>
              <a:rPr lang="tr-TR" dirty="0" smtClean="0"/>
              <a:t> İki taraf da </a:t>
            </a:r>
            <a:r>
              <a:rPr lang="tr-TR" dirty="0" err="1" smtClean="0"/>
              <a:t>mentörlüğü</a:t>
            </a:r>
            <a:r>
              <a:rPr lang="tr-TR" dirty="0" smtClean="0"/>
              <a:t>, daha ileriye gidebilmek </a:t>
            </a:r>
            <a:r>
              <a:rPr lang="tr-TR" dirty="0" err="1" smtClean="0"/>
              <a:t>icin</a:t>
            </a:r>
            <a:r>
              <a:rPr lang="tr-TR" dirty="0" smtClean="0"/>
              <a:t> nasıl kullanabilir?</a:t>
            </a:r>
          </a:p>
          <a:p>
            <a:r>
              <a:rPr lang="tr-TR" dirty="0" smtClean="0"/>
              <a:t>Her iki tarafından süreci gözden geçirmesi, süreci değerlendirme ve öğrenimlerini ileriye taşımaları adına önemli bir aşamadır.</a:t>
            </a:r>
          </a:p>
          <a:p>
            <a:r>
              <a:rPr lang="tr-TR" dirty="0" err="1" smtClean="0"/>
              <a:t>Mentörlük</a:t>
            </a:r>
            <a:r>
              <a:rPr lang="tr-TR" dirty="0" smtClean="0"/>
              <a:t> Süreci Takip </a:t>
            </a:r>
            <a:r>
              <a:rPr lang="tr-TR" dirty="0" err="1" smtClean="0"/>
              <a:t>Formu’nun</a:t>
            </a:r>
            <a:r>
              <a:rPr lang="tr-TR" dirty="0" smtClean="0"/>
              <a:t> gözden geçirilmesi</a:t>
            </a:r>
          </a:p>
          <a:p>
            <a:r>
              <a:rPr lang="tr-TR" dirty="0" err="1" smtClean="0"/>
              <a:t>Mentinin</a:t>
            </a:r>
            <a:r>
              <a:rPr lang="tr-TR" dirty="0" smtClean="0"/>
              <a:t> bir sonraki adımı ne olmalı?</a:t>
            </a:r>
          </a:p>
          <a:p>
            <a:r>
              <a:rPr lang="tr-TR" dirty="0" smtClean="0"/>
              <a:t>İki tarafın </a:t>
            </a:r>
            <a:r>
              <a:rPr lang="tr-TR" dirty="0" err="1" smtClean="0"/>
              <a:t>mentörlük</a:t>
            </a:r>
            <a:r>
              <a:rPr lang="tr-TR" dirty="0" smtClean="0"/>
              <a:t> sürecinden edindiği faydaların paylaşılması</a:t>
            </a:r>
          </a:p>
          <a:p>
            <a:r>
              <a:rPr lang="tr-TR" dirty="0" smtClean="0"/>
              <a:t>Her iki tarafın da gelişim için önerileri</a:t>
            </a:r>
          </a:p>
          <a:p>
            <a:r>
              <a:rPr lang="tr-TR" dirty="0" smtClean="0"/>
              <a:t>Her iki taraf da </a:t>
            </a:r>
            <a:r>
              <a:rPr lang="tr-TR" dirty="0" err="1" smtClean="0"/>
              <a:t>mentörlük</a:t>
            </a:r>
            <a:r>
              <a:rPr lang="tr-TR" dirty="0" smtClean="0"/>
              <a:t> sürecini sonlandırmak istiyor mu?</a:t>
            </a:r>
          </a:p>
          <a:p>
            <a:r>
              <a:rPr lang="tr-TR" dirty="0" smtClean="0"/>
              <a:t>Bundan sonraki ilişkinin nasıl devam edileceğinin konuşulması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03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Profesyonel kariyer, yönetim ve liderlik becerileri ile rol model olmak</a:t>
            </a:r>
          </a:p>
          <a:p>
            <a:r>
              <a:rPr lang="tr-TR" dirty="0" smtClean="0"/>
              <a:t>Açık fikirli, esnek ve desteğe ihtiyaç duyulan alanların farkında olmak</a:t>
            </a:r>
          </a:p>
          <a:p>
            <a:r>
              <a:rPr lang="tr-TR" dirty="0" smtClean="0"/>
              <a:t>Kendisini ve diğerlerini geliştirmeye istekli olmak</a:t>
            </a:r>
          </a:p>
          <a:p>
            <a:r>
              <a:rPr lang="tr-TR" dirty="0" smtClean="0"/>
              <a:t>İletişimde ve ilişki yönetiminde başarılı olmak</a:t>
            </a:r>
          </a:p>
          <a:p>
            <a:r>
              <a:rPr lang="tr-TR" dirty="0" smtClean="0"/>
              <a:t>Tüm iş yoğunluğuna rağmen </a:t>
            </a:r>
            <a:r>
              <a:rPr lang="tr-TR" dirty="0" err="1" smtClean="0"/>
              <a:t>mentisi</a:t>
            </a:r>
            <a:r>
              <a:rPr lang="tr-TR" dirty="0" smtClean="0"/>
              <a:t> için zaman</a:t>
            </a:r>
          </a:p>
          <a:p>
            <a:pPr marL="0" indent="0">
              <a:buNone/>
            </a:pPr>
            <a:r>
              <a:rPr lang="tr-TR" dirty="0" smtClean="0"/>
              <a:t>    yaratmak ve ulaşılabilir olmak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198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Karşılıklı  öğrenme </a:t>
            </a:r>
          </a:p>
          <a:p>
            <a:r>
              <a:rPr lang="tr-TR" dirty="0" smtClean="0"/>
              <a:t>Gizlilik ,ilişki  </a:t>
            </a:r>
          </a:p>
          <a:p>
            <a:r>
              <a:rPr lang="tr-TR" dirty="0" smtClean="0"/>
              <a:t>Gönüllülük </a:t>
            </a:r>
          </a:p>
          <a:p>
            <a:r>
              <a:rPr lang="tr-TR" dirty="0" err="1" smtClean="0"/>
              <a:t>Menti</a:t>
            </a:r>
            <a:r>
              <a:rPr lang="tr-TR" dirty="0" smtClean="0"/>
              <a:t>, </a:t>
            </a:r>
            <a:r>
              <a:rPr lang="tr-TR" dirty="0" err="1" smtClean="0"/>
              <a:t>mentör</a:t>
            </a:r>
            <a:r>
              <a:rPr lang="tr-TR" dirty="0" smtClean="0"/>
              <a:t>, sponsor, gelişim hedefleri </a:t>
            </a:r>
          </a:p>
          <a:p>
            <a:r>
              <a:rPr lang="tr-TR" dirty="0" err="1" smtClean="0"/>
              <a:t>Mentinin</a:t>
            </a:r>
            <a:r>
              <a:rPr lang="tr-TR" dirty="0" smtClean="0"/>
              <a:t> yönettiği bir süreçtir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6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361892" cy="4896544"/>
          </a:xfrm>
        </p:spPr>
        <p:txBody>
          <a:bodyPr>
            <a:normAutofit/>
          </a:bodyPr>
          <a:lstStyle/>
          <a:p>
            <a:r>
              <a:rPr lang="tr-TR" dirty="0" smtClean="0"/>
              <a:t>Kariyer rehberliği </a:t>
            </a:r>
          </a:p>
          <a:p>
            <a:r>
              <a:rPr lang="tr-TR" dirty="0" smtClean="0"/>
              <a:t>Rol model </a:t>
            </a:r>
          </a:p>
          <a:p>
            <a:r>
              <a:rPr lang="tr-TR" dirty="0" smtClean="0"/>
              <a:t>Aktif dinlemek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Menti</a:t>
            </a:r>
            <a:r>
              <a:rPr lang="tr-TR" dirty="0" smtClean="0"/>
              <a:t>  ile tecrübe paylaşmak </a:t>
            </a:r>
          </a:p>
          <a:p>
            <a:r>
              <a:rPr lang="tr-TR" dirty="0" smtClean="0"/>
              <a:t>Gizlilik sadakati </a:t>
            </a:r>
          </a:p>
          <a:p>
            <a:r>
              <a:rPr lang="tr-TR" dirty="0" smtClean="0"/>
              <a:t>Öğrenme hedeflerinin belirlemek</a:t>
            </a:r>
          </a:p>
          <a:p>
            <a:r>
              <a:rPr lang="tr-TR" dirty="0" smtClean="0"/>
              <a:t>Bilgi kaynağı olmak</a:t>
            </a:r>
          </a:p>
          <a:p>
            <a:r>
              <a:rPr lang="tr-TR" dirty="0" smtClean="0"/>
              <a:t>Geribildirim vermek ve almak</a:t>
            </a:r>
          </a:p>
        </p:txBody>
      </p:sp>
    </p:spTree>
    <p:extLst>
      <p:ext uri="{BB962C8B-B14F-4D97-AF65-F5344CB8AC3E}">
        <p14:creationId xmlns:p14="http://schemas.microsoft.com/office/powerpoint/2010/main" val="106368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04864"/>
            <a:ext cx="8361892" cy="4896544"/>
          </a:xfrm>
        </p:spPr>
        <p:txBody>
          <a:bodyPr>
            <a:normAutofit/>
          </a:bodyPr>
          <a:lstStyle/>
          <a:p>
            <a:r>
              <a:rPr lang="tr-TR" dirty="0" smtClean="0"/>
              <a:t>Performansı ve aksiyonları değerlendirmek</a:t>
            </a:r>
          </a:p>
          <a:p>
            <a:r>
              <a:rPr lang="tr-TR" dirty="0" smtClean="0"/>
              <a:t>Önerilerde bulunmak</a:t>
            </a:r>
          </a:p>
          <a:p>
            <a:r>
              <a:rPr lang="tr-TR" dirty="0" err="1" smtClean="0"/>
              <a:t>Mentiyi</a:t>
            </a:r>
            <a:r>
              <a:rPr lang="tr-TR" dirty="0" smtClean="0"/>
              <a:t> denemeye ve risk almaya teşvik etmek</a:t>
            </a:r>
          </a:p>
          <a:p>
            <a:r>
              <a:rPr lang="tr-TR" dirty="0" err="1" smtClean="0"/>
              <a:t>Mentiye</a:t>
            </a:r>
            <a:r>
              <a:rPr lang="tr-TR" dirty="0" smtClean="0"/>
              <a:t> problemlerini çözmesinde ve karar vermesinde uygun sorular sorarak yardımcı olmak</a:t>
            </a:r>
          </a:p>
          <a:p>
            <a:r>
              <a:rPr lang="tr-TR" dirty="0" err="1" smtClean="0"/>
              <a:t>Mentinin</a:t>
            </a:r>
            <a:r>
              <a:rPr lang="tr-TR" dirty="0" smtClean="0"/>
              <a:t> özgüveninin güçlenmesine yardımcı olmak</a:t>
            </a:r>
          </a:p>
          <a:p>
            <a:r>
              <a:rPr lang="tr-TR" dirty="0" err="1" smtClean="0"/>
              <a:t>Mentinin</a:t>
            </a:r>
            <a:r>
              <a:rPr lang="tr-TR" dirty="0" smtClean="0"/>
              <a:t> kendi kendine öğrenmesine yardımcı olmak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860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YAKLAŞIM</a:t>
            </a:r>
          </a:p>
          <a:p>
            <a:r>
              <a:rPr lang="tr-TR" dirty="0" smtClean="0"/>
              <a:t> KOLAYLAŞTIRMA: </a:t>
            </a:r>
            <a:r>
              <a:rPr lang="tr-TR" dirty="0" err="1" smtClean="0"/>
              <a:t>mentinin</a:t>
            </a:r>
            <a:r>
              <a:rPr lang="tr-TR" dirty="0" smtClean="0"/>
              <a:t> alternatifleri düşünerek kendi yaklaşımını bulması/karar vermesini sağlamak ve yardımcı olmak</a:t>
            </a:r>
          </a:p>
          <a:p>
            <a:r>
              <a:rPr lang="tr-TR" dirty="0" smtClean="0"/>
              <a:t>REHBERLİK: öneri vermek, bilgi paylaşmak, iç görüyü geliştirmek</a:t>
            </a:r>
          </a:p>
          <a:p>
            <a:r>
              <a:rPr lang="tr-TR" dirty="0" smtClean="0"/>
              <a:t>KARİYER GELİŞİMİ : çözüm, seçenek ve kendi aksiyonlarını düşünmek için fırsat sunmak</a:t>
            </a:r>
          </a:p>
          <a:p>
            <a:r>
              <a:rPr lang="tr-TR" dirty="0" smtClean="0"/>
              <a:t> KOÇLUK : performansı geliştirmek, farkındalığı ve sorumluluğu yükseltmek</a:t>
            </a:r>
          </a:p>
          <a:p>
            <a:r>
              <a:rPr lang="tr-TR" dirty="0" smtClean="0"/>
              <a:t> SPONSORLUK: Kariyer gelişimine yardımcı olmak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62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YAKLAŞIM</a:t>
            </a:r>
          </a:p>
          <a:p>
            <a:r>
              <a:rPr lang="tr-TR" dirty="0" smtClean="0"/>
              <a:t>İÇ ve DIŞ NETWORKLERE ERİŞİM :  görünürlük sağlamak</a:t>
            </a:r>
          </a:p>
          <a:p>
            <a:r>
              <a:rPr lang="tr-TR" dirty="0" smtClean="0"/>
              <a:t>ROL MODELLİK: zor durumlarla ve kişilerle nasıl başa çıkıldığını göstermek</a:t>
            </a:r>
          </a:p>
          <a:p>
            <a:r>
              <a:rPr lang="tr-TR" dirty="0" smtClean="0"/>
              <a:t>KİŞİSEL DESTEK: cesaretlendirmek, kabul etmek, onaylamak</a:t>
            </a:r>
          </a:p>
          <a:p>
            <a:r>
              <a:rPr lang="tr-TR" dirty="0" smtClean="0"/>
              <a:t>DANIŞMANLIK: işle </a:t>
            </a:r>
            <a:r>
              <a:rPr lang="tr-TR" dirty="0" err="1" smtClean="0"/>
              <a:t>ilglii</a:t>
            </a:r>
            <a:r>
              <a:rPr lang="tr-TR" dirty="0" smtClean="0"/>
              <a:t> veya kişisel meselelerde bir yansıtıcı gibi davranmak</a:t>
            </a:r>
          </a:p>
          <a:p>
            <a:r>
              <a:rPr lang="tr-TR" dirty="0" smtClean="0"/>
              <a:t>ARKADAŞLIK: ilişkinin kişisel yönünü artırmak</a:t>
            </a:r>
          </a:p>
          <a:p>
            <a:r>
              <a:rPr lang="tr-TR" dirty="0" err="1" smtClean="0"/>
              <a:t>Mentor</a:t>
            </a:r>
            <a:r>
              <a:rPr lang="tr-TR" dirty="0" smtClean="0"/>
              <a:t> olarak geliştirilmesi gereken en temel beceri, </a:t>
            </a:r>
            <a:r>
              <a:rPr lang="tr-TR" dirty="0" err="1" smtClean="0"/>
              <a:t>mentinin</a:t>
            </a:r>
            <a:r>
              <a:rPr lang="tr-TR" dirty="0" smtClean="0"/>
              <a:t> ihtiyaç alanına hassasiyet göstererek uygun yaklaşım ve davranışları göstermektir.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63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 OLMAK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Yakınlık Kurun</a:t>
            </a:r>
          </a:p>
          <a:p>
            <a:r>
              <a:rPr lang="tr-TR" dirty="0" smtClean="0"/>
              <a:t> Açıkça paylaşın; ilişkiyi ilk başlatan olun</a:t>
            </a:r>
          </a:p>
          <a:p>
            <a:r>
              <a:rPr lang="tr-TR" dirty="0" smtClean="0"/>
              <a:t> Her fırsatta güven verin; sözünüzü tutun, gizliliği koruyun</a:t>
            </a:r>
          </a:p>
          <a:p>
            <a:r>
              <a:rPr lang="tr-TR" dirty="0" smtClean="0"/>
              <a:t> Sağlayabileceğiniz katkılarınızın olduğunu gösterin</a:t>
            </a:r>
          </a:p>
          <a:p>
            <a:r>
              <a:rPr lang="tr-TR" dirty="0" smtClean="0"/>
              <a:t> Birbirinize tek bir birey olarak davranın; karşınızdakinin zihninde neler var, onun duygu ve düşüncelerini anlamaya çalışın</a:t>
            </a:r>
          </a:p>
          <a:p>
            <a:r>
              <a:rPr lang="tr-TR" dirty="0" smtClean="0"/>
              <a:t>Bol bol soru sorun, sessiz kalın, aktif olarak dinleyin</a:t>
            </a:r>
          </a:p>
          <a:p>
            <a:r>
              <a:rPr lang="tr-TR" dirty="0" smtClean="0"/>
              <a:t>Odaklanın; yargılamadan dinleyin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5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1310</Words>
  <Application>Microsoft Office PowerPoint</Application>
  <PresentationFormat>Ekran Gösterisi (4:3)</PresentationFormat>
  <Paragraphs>194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26</vt:i4>
      </vt:variant>
    </vt:vector>
  </HeadingPairs>
  <TitlesOfParts>
    <vt:vector size="28" baseType="lpstr">
      <vt:lpstr>Akış</vt:lpstr>
      <vt:lpstr>1_Akış</vt:lpstr>
      <vt:lpstr>PowerPoint Sunusu</vt:lpstr>
      <vt:lpstr>PowerPoint Sunusu</vt:lpstr>
      <vt:lpstr>MENTÖR OLMAK </vt:lpstr>
      <vt:lpstr>MENTÖR OLMAK</vt:lpstr>
      <vt:lpstr>MENTÖR OLMAK</vt:lpstr>
      <vt:lpstr>MENTÖR OLMAK</vt:lpstr>
      <vt:lpstr>MENTÖR OLMAK</vt:lpstr>
      <vt:lpstr>MENTÖR OLMAK</vt:lpstr>
      <vt:lpstr>MENTÖR OLMAK</vt:lpstr>
      <vt:lpstr>MENTÖR OLMAK</vt:lpstr>
      <vt:lpstr>MENTÖR OLMAK</vt:lpstr>
      <vt:lpstr>MENTÖR OLMAK</vt:lpstr>
      <vt:lpstr>MENTÖR OLMAK</vt:lpstr>
      <vt:lpstr>MENTÖR OLMAK</vt:lpstr>
      <vt:lpstr>MENTÖR OLMAK </vt:lpstr>
      <vt:lpstr>MENTÖR OLMAK </vt:lpstr>
      <vt:lpstr>USTALIK</vt:lpstr>
      <vt:lpstr>MENTÖR OLMAK</vt:lpstr>
      <vt:lpstr>MENTÖR VE MENTİ OLMAK</vt:lpstr>
      <vt:lpstr>MENTÖR VE MENTİ OLMAK</vt:lpstr>
      <vt:lpstr>MENTÖR VE MENTİ OLMAK</vt:lpstr>
      <vt:lpstr>MENTÖR VE MENTİ OLMAK </vt:lpstr>
      <vt:lpstr>MENTÖR VE MENTİ OLMAK</vt:lpstr>
      <vt:lpstr>MENTÖR VE MENTİ OLMAK</vt:lpstr>
      <vt:lpstr>MENTÖR VE MENTİ OLMAK </vt:lpstr>
      <vt:lpstr>MENTÖR VE MENTİ OLMAK 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2</cp:revision>
  <dcterms:created xsi:type="dcterms:W3CDTF">2017-03-12T15:37:33Z</dcterms:created>
  <dcterms:modified xsi:type="dcterms:W3CDTF">2017-03-12T15:40:09Z</dcterms:modified>
</cp:coreProperties>
</file>